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76" d="100"/>
          <a:sy n="76" d="100"/>
        </p:scale>
        <p:origin x="136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098EDA42-DD95-4F4B-A222-EF449872FF42}"/>
    <pc:docChg chg="undo custSel modSld">
      <pc:chgData name="Varvara Lazarenko" userId="455ccbb12fa3194e" providerId="LiveId" clId="{098EDA42-DD95-4F4B-A222-EF449872FF42}" dt="2025-01-22T16:52:35.716" v="246"/>
      <pc:docMkLst>
        <pc:docMk/>
      </pc:docMkLst>
      <pc:sldChg chg="modSp mod">
        <pc:chgData name="Varvara Lazarenko" userId="455ccbb12fa3194e" providerId="LiveId" clId="{098EDA42-DD95-4F4B-A222-EF449872FF42}" dt="2025-01-22T16:47:35.271" v="178" actId="1036"/>
        <pc:sldMkLst>
          <pc:docMk/>
          <pc:sldMk cId="0" sldId="256"/>
        </pc:sldMkLst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21.579" v="173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35.271" v="178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38:29.311" v="78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098EDA42-DD95-4F4B-A222-EF449872FF42}" dt="2025-01-22T16:52:35.716" v="246"/>
        <pc:sldMkLst>
          <pc:docMk/>
          <pc:sldMk cId="0" sldId="257"/>
        </pc:sldMkLst>
        <pc:spChg chg="mod">
          <ac:chgData name="Varvara Lazarenko" userId="455ccbb12fa3194e" providerId="LiveId" clId="{098EDA42-DD95-4F4B-A222-EF449872FF42}" dt="2025-01-22T16:51:14.365" v="224" actId="20577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2:35.716" v="24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25.537" v="215" actId="948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FE8EF4B3-954B-4E4C-AE59-C3DE6F468A89}"/>
    <pc:docChg chg="undo custSel modSld">
      <pc:chgData name="Varvara Lazarenko" userId="455ccbb12fa3194e" providerId="LiveId" clId="{FE8EF4B3-954B-4E4C-AE59-C3DE6F468A89}" dt="2025-03-07T13:59:26.253" v="6" actId="20577"/>
      <pc:docMkLst>
        <pc:docMk/>
      </pc:docMkLst>
      <pc:sldChg chg="modSp mod">
        <pc:chgData name="Varvara Lazarenko" userId="455ccbb12fa3194e" providerId="LiveId" clId="{FE8EF4B3-954B-4E4C-AE59-C3DE6F468A89}" dt="2025-03-07T13:59:26.253" v="6" actId="20577"/>
        <pc:sldMkLst>
          <pc:docMk/>
          <pc:sldMk cId="0" sldId="256"/>
        </pc:sldMkLst>
        <pc:spChg chg="mod">
          <ac:chgData name="Varvara Lazarenko" userId="455ccbb12fa3194e" providerId="LiveId" clId="{FE8EF4B3-954B-4E4C-AE59-C3DE6F468A89}" dt="2025-03-07T13:59:25.124" v="5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FE8EF4B3-954B-4E4C-AE59-C3DE6F468A89}" dt="2025-03-07T13:59:26.253" v="6" actId="20577"/>
          <ac:spMkLst>
            <pc:docMk/>
            <pc:sldMk cId="0" sldId="256"/>
            <ac:spMk id="105" creationId="{00000000-0000-0000-0000-000000000000}"/>
          </ac:spMkLst>
        </pc:spChg>
      </pc:sldChg>
    </pc:docChg>
  </pc:docChgLst>
  <pc:docChgLst>
    <pc:chgData name="Varvara Lazarenko" userId="455ccbb12fa3194e" providerId="LiveId" clId="{836A5F48-E2F1-40B2-9E59-5901FAA22922}"/>
    <pc:docChg chg="custSel modSld">
      <pc:chgData name="Varvara Lazarenko" userId="455ccbb12fa3194e" providerId="LiveId" clId="{836A5F48-E2F1-40B2-9E59-5901FAA22922}" dt="2025-02-23T14:45:30.350" v="302" actId="20577"/>
      <pc:docMkLst>
        <pc:docMk/>
      </pc:docMkLst>
      <pc:sldChg chg="modSp mod">
        <pc:chgData name="Varvara Lazarenko" userId="455ccbb12fa3194e" providerId="LiveId" clId="{836A5F48-E2F1-40B2-9E59-5901FAA22922}" dt="2025-02-23T14:45:30.350" v="302" actId="20577"/>
        <pc:sldMkLst>
          <pc:docMk/>
          <pc:sldMk cId="0" sldId="256"/>
        </pc:sldMkLst>
        <pc:spChg chg="mod">
          <ac:chgData name="Varvara Lazarenko" userId="455ccbb12fa3194e" providerId="LiveId" clId="{836A5F48-E2F1-40B2-9E59-5901FAA22922}" dt="2025-02-23T14:45:30.350" v="302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836A5F48-E2F1-40B2-9E59-5901FAA22922}" dt="2025-02-23T14:40:34.798" v="148" actId="14100"/>
        <pc:sldMkLst>
          <pc:docMk/>
          <pc:sldMk cId="0" sldId="257"/>
        </pc:sldMkLst>
        <pc:spChg chg="mod">
          <ac:chgData name="Varvara Lazarenko" userId="455ccbb12fa3194e" providerId="LiveId" clId="{836A5F48-E2F1-40B2-9E59-5901FAA22922}" dt="2025-02-23T14:40:34.798" v="148" actId="14100"/>
          <ac:spMkLst>
            <pc:docMk/>
            <pc:sldMk cId="0" sldId="257"/>
            <ac:spMk id="117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5-01-21T13:19:10.036" v="2523" actId="20577"/>
      <pc:docMkLst>
        <pc:docMk/>
      </pc:docMkLst>
      <pc:sldChg chg="delSp modSp mod">
        <pc:chgData name="Varvara Lazarenko" userId="455ccbb12fa3194e" providerId="LiveId" clId="{812A0C20-627E-462D-A089-8A5D6F711F8F}" dt="2025-01-21T13:17:29.327" v="2521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12T18:41:37.795" v="2351" actId="1035"/>
          <ac:spMkLst>
            <pc:docMk/>
            <pc:sldMk cId="0" sldId="256"/>
            <ac:spMk id="90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7:29.327" v="2521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2:22.656" v="2367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8:53.056" v="2284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2:58.703" v="2258" actId="20577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1:05.942" v="2325" actId="1037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5-01-21T13:19:10.036" v="2523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9:10.036" v="2523" actId="20577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50:08.786" v="2519" actId="20577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8" creationId="{00000000-0000-0000-0000-000000000000}"/>
          </ac:spMkLst>
        </pc:spChg>
      </pc:sldChg>
    </pc:docChg>
  </pc:docChgLst>
  <pc:docChgLst>
    <pc:chgData name="Varvara Lazarenko" userId="455ccbb12fa3194e" providerId="LiveId" clId="{18B30D7D-CA8F-49D3-90BD-F08F5BABAAC9}"/>
    <pc:docChg chg="undo custSel modSld">
      <pc:chgData name="Varvara Lazarenko" userId="455ccbb12fa3194e" providerId="LiveId" clId="{18B30D7D-CA8F-49D3-90BD-F08F5BABAAC9}" dt="2025-01-28T17:41:22.057" v="337" actId="1036"/>
      <pc:docMkLst>
        <pc:docMk/>
      </pc:docMkLst>
      <pc:sldChg chg="addSp modSp mod">
        <pc:chgData name="Varvara Lazarenko" userId="455ccbb12fa3194e" providerId="LiveId" clId="{18B30D7D-CA8F-49D3-90BD-F08F5BABAAC9}" dt="2025-01-28T17:41:22.057" v="337" actId="1036"/>
        <pc:sldMkLst>
          <pc:docMk/>
          <pc:sldMk cId="0" sldId="257"/>
        </pc:sldMkLst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18B30D7D-CA8F-49D3-90BD-F08F5BABAAC9}" dt="2025-01-28T17:41:22.057" v="337" actId="1036"/>
          <ac:spMkLst>
            <pc:docMk/>
            <pc:sldMk cId="0" sldId="257"/>
            <ac:spMk id="4" creationId="{3CEF2A7C-367C-A5C9-B6A3-DDE1EA3B5B78}"/>
          </ac:spMkLst>
        </pc:spChg>
        <pc:spChg chg="add mod">
          <ac:chgData name="Varvara Lazarenko" userId="455ccbb12fa3194e" providerId="LiveId" clId="{18B30D7D-CA8F-49D3-90BD-F08F5BABAAC9}" dt="2025-01-28T17:40:49.505" v="336" actId="20577"/>
          <ac:spMkLst>
            <pc:docMk/>
            <pc:sldMk cId="0" sldId="257"/>
            <ac:spMk id="5" creationId="{999D4D53-7B54-6A13-E502-ED1C8A6DF573}"/>
          </ac:spMkLst>
        </pc:spChg>
        <pc:spChg chg="add mod">
          <ac:chgData name="Varvara Lazarenko" userId="455ccbb12fa3194e" providerId="LiveId" clId="{18B30D7D-CA8F-49D3-90BD-F08F5BABAAC9}" dt="2025-01-28T17:39:31.260" v="324" actId="1037"/>
          <ac:spMkLst>
            <pc:docMk/>
            <pc:sldMk cId="0" sldId="257"/>
            <ac:spMk id="6" creationId="{E42D5818-2AFD-7980-5880-E3C0503808B6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19.994" v="9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7.175" v="33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54.693" v="104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08.118" v="5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CBB1E1D4-3CAA-48A9-A0AC-DE39FB696A4A}"/>
    <pc:docChg chg="undo custSel modSld">
      <pc:chgData name="Varvara Lazarenko" userId="455ccbb12fa3194e" providerId="LiveId" clId="{CBB1E1D4-3CAA-48A9-A0AC-DE39FB696A4A}" dt="2025-03-05T15:29:38.723" v="319" actId="20577"/>
      <pc:docMkLst>
        <pc:docMk/>
      </pc:docMkLst>
      <pc:sldChg chg="modSp mod">
        <pc:chgData name="Varvara Lazarenko" userId="455ccbb12fa3194e" providerId="LiveId" clId="{CBB1E1D4-3CAA-48A9-A0AC-DE39FB696A4A}" dt="2025-03-05T15:28:43.299" v="293" actId="1036"/>
        <pc:sldMkLst>
          <pc:docMk/>
          <pc:sldMk cId="0" sldId="256"/>
        </pc:sldMkLst>
        <pc:spChg chg="mod">
          <ac:chgData name="Varvara Lazarenko" userId="455ccbb12fa3194e" providerId="LiveId" clId="{CBB1E1D4-3CAA-48A9-A0AC-DE39FB696A4A}" dt="2025-03-05T15:28:36.664" v="287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30.517" v="280" actId="103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30.517" v="280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43.299" v="293" actId="1036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43.299" v="293" actId="1036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43.299" v="293" actId="1036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43.299" v="293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30.517" v="280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5:35.338" v="114" actId="1035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CBB1E1D4-3CAA-48A9-A0AC-DE39FB696A4A}" dt="2025-03-05T15:29:38.723" v="319" actId="20577"/>
        <pc:sldMkLst>
          <pc:docMk/>
          <pc:sldMk cId="0" sldId="257"/>
        </pc:sldMkLst>
        <pc:spChg chg="mod">
          <ac:chgData name="Varvara Lazarenko" userId="455ccbb12fa3194e" providerId="LiveId" clId="{CBB1E1D4-3CAA-48A9-A0AC-DE39FB696A4A}" dt="2025-03-05T15:29:38.723" v="319" actId="20577"/>
          <ac:spMkLst>
            <pc:docMk/>
            <pc:sldMk cId="0" sldId="257"/>
            <ac:spMk id="127" creationId="{00000000-0000-0000-0000-000000000000}"/>
          </ac:spMkLst>
        </pc:spChg>
      </pc:sldChg>
    </pc:docChg>
  </pc:docChgLst>
  <pc:docChgLst>
    <pc:chgData name="Varvara Lazarenko" userId="455ccbb12fa3194e" providerId="LiveId" clId="{82A0EC1B-4883-44C7-83D9-DCEDDEDA3387}"/>
    <pc:docChg chg="undo custSel modSld">
      <pc:chgData name="Varvara Lazarenko" userId="455ccbb12fa3194e" providerId="LiveId" clId="{82A0EC1B-4883-44C7-83D9-DCEDDEDA3387}" dt="2025-03-03T16:14:50.930" v="31" actId="14100"/>
      <pc:docMkLst>
        <pc:docMk/>
      </pc:docMkLst>
      <pc:sldChg chg="modSp mod">
        <pc:chgData name="Varvara Lazarenko" userId="455ccbb12fa3194e" providerId="LiveId" clId="{82A0EC1B-4883-44C7-83D9-DCEDDEDA3387}" dt="2025-03-03T16:14:18.892" v="25" actId="20577"/>
        <pc:sldMkLst>
          <pc:docMk/>
          <pc:sldMk cId="0" sldId="256"/>
        </pc:sldMkLst>
        <pc:spChg chg="mod">
          <ac:chgData name="Varvara Lazarenko" userId="455ccbb12fa3194e" providerId="LiveId" clId="{82A0EC1B-4883-44C7-83D9-DCEDDEDA3387}" dt="2025-03-03T16:14:18.892" v="25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82A0EC1B-4883-44C7-83D9-DCEDDEDA3387}" dt="2025-03-03T16:14:50.930" v="31" actId="14100"/>
        <pc:sldMkLst>
          <pc:docMk/>
          <pc:sldMk cId="0" sldId="257"/>
        </pc:sldMkLst>
        <pc:spChg chg="mod">
          <ac:chgData name="Varvara Lazarenko" userId="455ccbb12fa3194e" providerId="LiveId" clId="{82A0EC1B-4883-44C7-83D9-DCEDDEDA3387}" dt="2025-03-03T16:14:50.930" v="31" actId="14100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varvara-laz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uronetmem.org/" TargetMode="External"/><Relationship Id="rId5" Type="http://schemas.openxmlformats.org/officeDocument/2006/relationships/hyperlink" Target="https://www.han.nl/onderzoek/lectoraten/lectoraat-digitale-transformatie-in-de-revalidatiezorg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33666"/>
            <a:ext cx="3738900" cy="10779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6985412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284373"/>
            <a:ext cx="5823000" cy="3174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Communication with &gt;10 hospitals and medical associations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27846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2946481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circulation, Virology, Microbiology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704814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946486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298729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2522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42851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am a highly motivated and hardworking graduate with a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Master’s degree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in Medical biology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Having worked in fundamental research setting as well as in clinical trials development, I am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inspired by the societal &amp; business aspects of healthcare innovations. With a strong biomedical background and a keen interest in disseminating knowledge, I envision a career in consultancy, clinical project management, product management, health technology assessment (HTA), value assessment, or health economics.</a:t>
            </a:r>
            <a:endParaRPr lang="en-GB"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4848626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56490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778078"/>
            <a:ext cx="7014900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115662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</a:p>
        </p:txBody>
      </p:sp>
      <p:sp>
        <p:nvSpPr>
          <p:cNvPr id="117" name="Google Shape;117;p2"/>
          <p:cNvSpPr txBox="1"/>
          <p:nvPr/>
        </p:nvSpPr>
        <p:spPr>
          <a:xfrm>
            <a:off x="342315" y="4316942"/>
            <a:ext cx="7014899" cy="40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526617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067551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34533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</a:t>
            </a: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international exchange and Master’s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students at the Radboud Intro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138025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04362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794287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067551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34542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05/2023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364986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61559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61548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40397"/>
            <a:ext cx="5823000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for 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7190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6;p2">
            <a:extLst>
              <a:ext uri="{FF2B5EF4-FFF2-40B4-BE49-F238E27FC236}">
                <a16:creationId xmlns:a16="http://schemas.microsoft.com/office/drawing/2014/main" id="{3CEF2A7C-367C-A5C9-B6A3-DDE1EA3B5B78}"/>
              </a:ext>
            </a:extLst>
          </p:cNvPr>
          <p:cNvSpPr txBox="1"/>
          <p:nvPr/>
        </p:nvSpPr>
        <p:spPr>
          <a:xfrm>
            <a:off x="313025" y="5787701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</a:p>
        </p:txBody>
      </p:sp>
      <p:sp>
        <p:nvSpPr>
          <p:cNvPr id="5" name="Google Shape;119;p2">
            <a:extLst>
              <a:ext uri="{FF2B5EF4-FFF2-40B4-BE49-F238E27FC236}">
                <a16:creationId xmlns:a16="http://schemas.microsoft.com/office/drawing/2014/main" id="{999D4D53-7B54-6A13-E502-ED1C8A6DF573}"/>
              </a:ext>
            </a:extLst>
          </p:cNvPr>
          <p:cNvSpPr txBox="1"/>
          <p:nvPr/>
        </p:nvSpPr>
        <p:spPr>
          <a:xfrm>
            <a:off x="1035475" y="5979297"/>
            <a:ext cx="6524199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GB" sz="10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GB"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An upgrade training on ICH GCP guidelines, LABMGMU</a:t>
            </a:r>
            <a:endParaRPr lang="en-GB"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26;p2">
            <a:extLst>
              <a:ext uri="{FF2B5EF4-FFF2-40B4-BE49-F238E27FC236}">
                <a16:creationId xmlns:a16="http://schemas.microsoft.com/office/drawing/2014/main" id="{E42D5818-2AFD-7980-5880-E3C0503808B6}"/>
              </a:ext>
            </a:extLst>
          </p:cNvPr>
          <p:cNvSpPr txBox="1"/>
          <p:nvPr/>
        </p:nvSpPr>
        <p:spPr>
          <a:xfrm>
            <a:off x="108576" y="5979297"/>
            <a:ext cx="8682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991</Words>
  <Application>Microsoft Office PowerPoint</Application>
  <PresentationFormat>Custom</PresentationFormat>
  <Paragraphs>96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2025-03-07T13:59:29Z</dcterms:modified>
</cp:coreProperties>
</file>